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s" ContentType="video/unknown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615C-02D0-4966-8498-F6F1322F150B}" type="slidenum">
              <a:rPr lang="it-IT" smtClean="0"/>
              <a:pPr/>
              <a:t>‹N›</a:t>
            </a:fld>
            <a:r>
              <a:rPr lang="it-IT"/>
              <a:t>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876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615C-02D0-4966-8498-F6F1322F15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99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615C-02D0-4966-8498-F6F1322F15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8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615C-02D0-4966-8498-F6F1322F15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03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615C-02D0-4966-8498-F6F1322F15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73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615C-02D0-4966-8498-F6F1322F15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22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615C-02D0-4966-8498-F6F1322F15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99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615C-02D0-4966-8498-F6F1322F150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1284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F615C-02D0-4966-8498-F6F1322F150B}" type="slidenum">
              <a:rPr lang="it-IT" smtClean="0"/>
              <a:pPr/>
              <a:t>‹N›</a:t>
            </a:fld>
            <a:r>
              <a:rPr lang="it-IT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5378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615C-02D0-4966-8498-F6F1322F15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138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F615C-02D0-4966-8498-F6F1322F15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10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7344-8BEF-41F4-8FF3-7B4DDBB53EDB}" type="datetimeFigureOut">
              <a:rPr lang="it-IT" smtClean="0"/>
              <a:t>26/12/2018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F615C-02D0-4966-8498-F6F1322F15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90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ts"/><Relationship Id="rId1" Type="http://schemas.microsoft.com/office/2007/relationships/media" Target="../media/media1.ts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ts"/><Relationship Id="rId1" Type="http://schemas.microsoft.com/office/2007/relationships/media" Target="../media/media2.ts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CF8742-F8B1-4340-8D46-F8E38DF290E8}"/>
              </a:ext>
            </a:extLst>
          </p:cNvPr>
          <p:cNvSpPr txBox="1"/>
          <p:nvPr/>
        </p:nvSpPr>
        <p:spPr>
          <a:xfrm>
            <a:off x="8387644" y="6355644"/>
            <a:ext cx="34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7B150AC5-2CFE-4E52-A545-05EE7EEA06D0}"/>
              </a:ext>
            </a:extLst>
          </p:cNvPr>
          <p:cNvSpPr txBox="1"/>
          <p:nvPr/>
        </p:nvSpPr>
        <p:spPr>
          <a:xfrm>
            <a:off x="2260799" y="543050"/>
            <a:ext cx="462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00000"/>
            </a:pP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Rocket Engines – Firing test</a:t>
            </a:r>
          </a:p>
          <a:p>
            <a:pPr algn="ctr">
              <a:buSzPct val="100000"/>
            </a:pP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HDPE – 1 </a:t>
            </a:r>
          </a:p>
        </p:txBody>
      </p:sp>
      <p:pic>
        <p:nvPicPr>
          <p:cNvPr id="8" name="vlc-record-2018-05-24-00h31m47s-Test 04-05.MTS-">
            <a:hlinkClick r:id="" action="ppaction://media"/>
            <a:extLst>
              <a:ext uri="{FF2B5EF4-FFF2-40B4-BE49-F238E27FC236}">
                <a16:creationId xmlns:a16="http://schemas.microsoft.com/office/drawing/2014/main" id="{FB48262D-EE72-474C-A127-01A2E64CF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196" y="1589754"/>
            <a:ext cx="7579610" cy="426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B93BC2-77AE-4E61-BA39-DC48EB141C2E}"/>
              </a:ext>
            </a:extLst>
          </p:cNvPr>
          <p:cNvSpPr txBox="1"/>
          <p:nvPr/>
        </p:nvSpPr>
        <p:spPr>
          <a:xfrm>
            <a:off x="8387644" y="6355644"/>
            <a:ext cx="34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</a:t>
            </a:r>
          </a:p>
        </p:txBody>
      </p:sp>
      <p:pic>
        <p:nvPicPr>
          <p:cNvPr id="7" name="vlc-record-2018-05-24-00h37m47s-07-06-2017 Firing Test 2 - Video.MTS-">
            <a:hlinkClick r:id="" action="ppaction://media"/>
            <a:extLst>
              <a:ext uri="{FF2B5EF4-FFF2-40B4-BE49-F238E27FC236}">
                <a16:creationId xmlns:a16="http://schemas.microsoft.com/office/drawing/2014/main" id="{960A0B4E-4A73-44EA-A031-8ABBA17FF0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196" y="1589754"/>
            <a:ext cx="7579610" cy="4263531"/>
          </a:xfrm>
          <a:prstGeom prst="rect">
            <a:avLst/>
          </a:prstGeom>
        </p:spPr>
      </p:pic>
      <p:sp>
        <p:nvSpPr>
          <p:cNvPr id="8" name="TextBox 21">
            <a:extLst>
              <a:ext uri="{FF2B5EF4-FFF2-40B4-BE49-F238E27FC236}">
                <a16:creationId xmlns:a16="http://schemas.microsoft.com/office/drawing/2014/main" id="{D54F7EAF-ABD0-42AB-AF66-CB82E4349FC5}"/>
              </a:ext>
            </a:extLst>
          </p:cNvPr>
          <p:cNvSpPr txBox="1"/>
          <p:nvPr/>
        </p:nvSpPr>
        <p:spPr>
          <a:xfrm>
            <a:off x="2260799" y="563591"/>
            <a:ext cx="462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00000"/>
            </a:pP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Rocket Engines – Firing test</a:t>
            </a:r>
          </a:p>
          <a:p>
            <a:pPr algn="ctr">
              <a:buSzPct val="100000"/>
            </a:pP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 – 1</a:t>
            </a:r>
          </a:p>
        </p:txBody>
      </p:sp>
    </p:spTree>
    <p:extLst>
      <p:ext uri="{BB962C8B-B14F-4D97-AF65-F5344CB8AC3E}">
        <p14:creationId xmlns:p14="http://schemas.microsoft.com/office/powerpoint/2010/main" val="8159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4DB630-2BD0-434B-AD76-E684F1999C2C}"/>
              </a:ext>
            </a:extLst>
          </p:cNvPr>
          <p:cNvSpPr txBox="1"/>
          <p:nvPr/>
        </p:nvSpPr>
        <p:spPr>
          <a:xfrm>
            <a:off x="8387644" y="6355644"/>
            <a:ext cx="34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3D05948B-3312-4892-A84E-64F107B5D9B5}"/>
              </a:ext>
            </a:extLst>
          </p:cNvPr>
          <p:cNvSpPr txBox="1"/>
          <p:nvPr/>
        </p:nvSpPr>
        <p:spPr>
          <a:xfrm>
            <a:off x="2260799" y="543050"/>
            <a:ext cx="462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00000"/>
            </a:pP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Rocket Engines – Firing test</a:t>
            </a:r>
          </a:p>
          <a:p>
            <a:pPr algn="ctr">
              <a:buSzPct val="100000"/>
            </a:pP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HDPE – 2 </a:t>
            </a:r>
          </a:p>
        </p:txBody>
      </p:sp>
      <p:pic>
        <p:nvPicPr>
          <p:cNvPr id="8" name="15-11-2017 Firing Test GOx-HDPE - Video corto">
            <a:hlinkClick r:id="" action="ppaction://media"/>
            <a:extLst>
              <a:ext uri="{FF2B5EF4-FFF2-40B4-BE49-F238E27FC236}">
                <a16:creationId xmlns:a16="http://schemas.microsoft.com/office/drawing/2014/main" id="{20EF7F6E-EA3B-453A-8450-E73FEB5955F4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196" y="1589753"/>
            <a:ext cx="7579610" cy="42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50810E-C7F5-490C-A0B7-F412371A4CA9}"/>
              </a:ext>
            </a:extLst>
          </p:cNvPr>
          <p:cNvSpPr txBox="1"/>
          <p:nvPr/>
        </p:nvSpPr>
        <p:spPr>
          <a:xfrm>
            <a:off x="8387644" y="6355644"/>
            <a:ext cx="34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FB709A64-3513-4E30-B498-2432D2725C59}"/>
              </a:ext>
            </a:extLst>
          </p:cNvPr>
          <p:cNvSpPr txBox="1"/>
          <p:nvPr/>
        </p:nvSpPr>
        <p:spPr>
          <a:xfrm>
            <a:off x="1" y="-1"/>
            <a:ext cx="5429956" cy="9812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0" rtlCol="0" anchor="ctr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Free jet tests on UHTCMC samples</a:t>
            </a:r>
          </a:p>
        </p:txBody>
      </p:sp>
      <p:pic>
        <p:nvPicPr>
          <p:cNvPr id="6" name="Video Test C3_CNR_104_D4">
            <a:hlinkClick r:id="" action="ppaction://media"/>
            <a:extLst>
              <a:ext uri="{FF2B5EF4-FFF2-40B4-BE49-F238E27FC236}">
                <a16:creationId xmlns:a16="http://schemas.microsoft.com/office/drawing/2014/main" id="{BBDF92EF-67D4-4696-B6DC-196261DA0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351" y="1395000"/>
            <a:ext cx="7237297" cy="4068000"/>
          </a:xfrm>
          <a:prstGeom prst="rect">
            <a:avLst/>
          </a:prstGeom>
        </p:spPr>
      </p:pic>
      <p:sp>
        <p:nvSpPr>
          <p:cNvPr id="7" name="TextBox 41">
            <a:extLst>
              <a:ext uri="{FF2B5EF4-FFF2-40B4-BE49-F238E27FC236}">
                <a16:creationId xmlns:a16="http://schemas.microsoft.com/office/drawing/2014/main" id="{58F27D85-9830-49D6-9147-D3F214644B4C}"/>
              </a:ext>
            </a:extLst>
          </p:cNvPr>
          <p:cNvSpPr txBox="1"/>
          <p:nvPr/>
        </p:nvSpPr>
        <p:spPr>
          <a:xfrm>
            <a:off x="1057023" y="1495503"/>
            <a:ext cx="1819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UHTCMC-FJ-1</a:t>
            </a:r>
          </a:p>
        </p:txBody>
      </p:sp>
    </p:spTree>
    <p:extLst>
      <p:ext uri="{BB962C8B-B14F-4D97-AF65-F5344CB8AC3E}">
        <p14:creationId xmlns:p14="http://schemas.microsoft.com/office/powerpoint/2010/main" val="362689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0F9410-F500-4313-BB3F-66DC57115E53}"/>
              </a:ext>
            </a:extLst>
          </p:cNvPr>
          <p:cNvSpPr txBox="1"/>
          <p:nvPr/>
        </p:nvSpPr>
        <p:spPr>
          <a:xfrm>
            <a:off x="8387644" y="6355644"/>
            <a:ext cx="34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193D6DCA-B011-4A64-AA00-F23F7DADDEC0}"/>
              </a:ext>
            </a:extLst>
          </p:cNvPr>
          <p:cNvSpPr txBox="1"/>
          <p:nvPr/>
        </p:nvSpPr>
        <p:spPr>
          <a:xfrm>
            <a:off x="1" y="-1"/>
            <a:ext cx="5429956" cy="9812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0" rtlCol="0" anchor="ctr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Free jet tests on UHTCMC samples</a:t>
            </a:r>
          </a:p>
        </p:txBody>
      </p:sp>
      <p:pic>
        <p:nvPicPr>
          <p:cNvPr id="9" name="Video Test C3_TEK_04_TEC_AK_4">
            <a:hlinkClick r:id="" action="ppaction://media"/>
            <a:extLst>
              <a:ext uri="{FF2B5EF4-FFF2-40B4-BE49-F238E27FC236}">
                <a16:creationId xmlns:a16="http://schemas.microsoft.com/office/drawing/2014/main" id="{E53DE2F4-38E7-4A1F-8046-788614210A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697" y="1395194"/>
            <a:ext cx="7236605" cy="4067611"/>
          </a:xfrm>
          <a:prstGeom prst="rect">
            <a:avLst/>
          </a:prstGeom>
        </p:spPr>
      </p:pic>
      <p:sp>
        <p:nvSpPr>
          <p:cNvPr id="10" name="TextBox 41">
            <a:extLst>
              <a:ext uri="{FF2B5EF4-FFF2-40B4-BE49-F238E27FC236}">
                <a16:creationId xmlns:a16="http://schemas.microsoft.com/office/drawing/2014/main" id="{93CCA062-BF0F-430A-AAB4-E5A0E0AD4332}"/>
              </a:ext>
            </a:extLst>
          </p:cNvPr>
          <p:cNvSpPr txBox="1"/>
          <p:nvPr/>
        </p:nvSpPr>
        <p:spPr>
          <a:xfrm>
            <a:off x="1057023" y="1495503"/>
            <a:ext cx="1819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UHTCMC-FJ-2</a:t>
            </a:r>
          </a:p>
        </p:txBody>
      </p:sp>
    </p:spTree>
    <p:extLst>
      <p:ext uri="{BB962C8B-B14F-4D97-AF65-F5344CB8AC3E}">
        <p14:creationId xmlns:p14="http://schemas.microsoft.com/office/powerpoint/2010/main" val="35997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est C3_CNR_104_D4">
            <a:hlinkClick r:id="" action="ppaction://media"/>
            <a:extLst>
              <a:ext uri="{FF2B5EF4-FFF2-40B4-BE49-F238E27FC236}">
                <a16:creationId xmlns:a16="http://schemas.microsoft.com/office/drawing/2014/main" id="{60A69F07-6BA7-4B63-84C2-DA9ABBFF3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7776" y="932154"/>
            <a:ext cx="4768448" cy="2680289"/>
          </a:xfrm>
          <a:prstGeom prst="rect">
            <a:avLst/>
          </a:prstGeom>
        </p:spPr>
      </p:pic>
      <p:pic>
        <p:nvPicPr>
          <p:cNvPr id="3" name="Video Test C3_TEK_04_TEC_AK_4">
            <a:hlinkClick r:id="" action="ppaction://media"/>
            <a:extLst>
              <a:ext uri="{FF2B5EF4-FFF2-40B4-BE49-F238E27FC236}">
                <a16:creationId xmlns:a16="http://schemas.microsoft.com/office/drawing/2014/main" id="{0F5467D7-4E17-4FC8-A546-AE76D986C8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7776" y="3753360"/>
            <a:ext cx="4768448" cy="2680289"/>
          </a:xfrm>
          <a:prstGeom prst="rect">
            <a:avLst/>
          </a:prstGeom>
        </p:spPr>
      </p:pic>
      <p:sp>
        <p:nvSpPr>
          <p:cNvPr id="4" name="TextBox 41">
            <a:extLst>
              <a:ext uri="{FF2B5EF4-FFF2-40B4-BE49-F238E27FC236}">
                <a16:creationId xmlns:a16="http://schemas.microsoft.com/office/drawing/2014/main" id="{468A8004-C5D2-4740-B73A-E2610E5670FB}"/>
              </a:ext>
            </a:extLst>
          </p:cNvPr>
          <p:cNvSpPr txBox="1"/>
          <p:nvPr/>
        </p:nvSpPr>
        <p:spPr>
          <a:xfrm>
            <a:off x="2187776" y="932154"/>
            <a:ext cx="1819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UHTCMC-FJ-1</a:t>
            </a:r>
          </a:p>
        </p:txBody>
      </p:sp>
      <p:sp>
        <p:nvSpPr>
          <p:cNvPr id="5" name="TextBox 41">
            <a:extLst>
              <a:ext uri="{FF2B5EF4-FFF2-40B4-BE49-F238E27FC236}">
                <a16:creationId xmlns:a16="http://schemas.microsoft.com/office/drawing/2014/main" id="{FE4740FB-09EF-416F-8AB7-5F4A269489C2}"/>
              </a:ext>
            </a:extLst>
          </p:cNvPr>
          <p:cNvSpPr txBox="1"/>
          <p:nvPr/>
        </p:nvSpPr>
        <p:spPr>
          <a:xfrm>
            <a:off x="2106890" y="3753360"/>
            <a:ext cx="1819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UHTCMC-FJ-2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6B7B54-3613-4013-9FF0-60DBF4E55C49}"/>
              </a:ext>
            </a:extLst>
          </p:cNvPr>
          <p:cNvSpPr txBox="1"/>
          <p:nvPr/>
        </p:nvSpPr>
        <p:spPr>
          <a:xfrm>
            <a:off x="8387644" y="6355644"/>
            <a:ext cx="34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4FB44DC0-7186-4F04-ADDB-A47DEA69F735}"/>
              </a:ext>
            </a:extLst>
          </p:cNvPr>
          <p:cNvSpPr txBox="1"/>
          <p:nvPr/>
        </p:nvSpPr>
        <p:spPr>
          <a:xfrm>
            <a:off x="1" y="-1"/>
            <a:ext cx="5429956" cy="9812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0" rtlCol="0" anchor="ctr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Free jet tests on UHTCMC samples</a:t>
            </a:r>
          </a:p>
        </p:txBody>
      </p:sp>
    </p:spTree>
    <p:extLst>
      <p:ext uri="{BB962C8B-B14F-4D97-AF65-F5344CB8AC3E}">
        <p14:creationId xmlns:p14="http://schemas.microsoft.com/office/powerpoint/2010/main" val="355713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5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06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</TotalTime>
  <Words>55</Words>
  <Application>Microsoft Office PowerPoint</Application>
  <PresentationFormat>Presentazione su schermo (4:3)</PresentationFormat>
  <Paragraphs>19</Paragraphs>
  <Slides>6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Lucida Sans Unicode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Oscar Carrozzo</dc:creator>
  <cp:lastModifiedBy>Oscar Carrozzo</cp:lastModifiedBy>
  <cp:revision>11</cp:revision>
  <dcterms:created xsi:type="dcterms:W3CDTF">2018-12-26T10:20:52Z</dcterms:created>
  <dcterms:modified xsi:type="dcterms:W3CDTF">2018-12-26T15:11:31Z</dcterms:modified>
</cp:coreProperties>
</file>