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553" r:id="rId2"/>
    <p:sldId id="552" r:id="rId3"/>
    <p:sldId id="274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A5CA-0847-4924-A82B-BB3DD16FA059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1BFF-522C-4E0D-86D1-CA425B567E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10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0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5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27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3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02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841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6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90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18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83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06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43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99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02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F66C-C525-47B1-B8EF-558E71F6CC8B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201B12-992D-4945-843A-C98641C3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9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pazio, trasporto, Spazio esterno, Universo&#10;&#10;Il contenuto generato dall'IA potrebbe non essere corretto.">
            <a:extLst>
              <a:ext uri="{FF2B5EF4-FFF2-40B4-BE49-F238E27FC236}">
                <a16:creationId xmlns:a16="http://schemas.microsoft.com/office/drawing/2014/main" id="{F2BA907E-6B5B-0073-476A-AAD79DED0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2047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16E6F8BD-08ED-3503-97A2-CB97A80A6FD7}"/>
              </a:ext>
            </a:extLst>
          </p:cNvPr>
          <p:cNvSpPr txBox="1">
            <a:spLocks/>
          </p:cNvSpPr>
          <p:nvPr/>
        </p:nvSpPr>
        <p:spPr>
          <a:xfrm>
            <a:off x="2726108" y="247431"/>
            <a:ext cx="9589476" cy="16557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LIMITAZIONI PSICOFISIOLOGICHE E</a:t>
            </a:r>
          </a:p>
          <a:p>
            <a:pPr algn="ctr"/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PROBLEMATICHE DI HF</a:t>
            </a:r>
          </a:p>
          <a:p>
            <a:pPr algn="ctr"/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MISSIONI DEEP SPACE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9A7BED-1CE1-B9FD-71AD-8681C06866C3}"/>
              </a:ext>
            </a:extLst>
          </p:cNvPr>
          <p:cNvSpPr txBox="1"/>
          <p:nvPr/>
        </p:nvSpPr>
        <p:spPr>
          <a:xfrm>
            <a:off x="8018585" y="6211669"/>
            <a:ext cx="377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Fabio Flenda MD,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Aerospace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Medicine and HF Sp.</a:t>
            </a:r>
          </a:p>
        </p:txBody>
      </p:sp>
      <p:pic>
        <p:nvPicPr>
          <p:cNvPr id="10" name="Immagine 9" descr="Immagine che contiene bianc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DB8B898-C6AE-B14B-87F4-78EBB323F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9" y="5839107"/>
            <a:ext cx="1131276" cy="1131276"/>
          </a:xfrm>
          <a:prstGeom prst="rect">
            <a:avLst/>
          </a:prstGeom>
        </p:spPr>
      </p:pic>
      <p:pic>
        <p:nvPicPr>
          <p:cNvPr id="14" name="Immagine 13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4B07131-B00D-D140-029E-41E3EEB27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5836908"/>
            <a:ext cx="40386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A72087-5F46-FCCD-B814-98279928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2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67" y="-1"/>
            <a:ext cx="5920596" cy="62732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48044" y="6273225"/>
            <a:ext cx="62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dell’attenzione!</a:t>
            </a:r>
          </a:p>
        </p:txBody>
      </p:sp>
      <p:pic>
        <p:nvPicPr>
          <p:cNvPr id="7" name="Immagine 6" descr="Immagine che contiene persona, vestiti, Viso umano, occhiali&#10;&#10;Il contenuto generato dall'IA potrebbe non essere corretto.">
            <a:extLst>
              <a:ext uri="{FF2B5EF4-FFF2-40B4-BE49-F238E27FC236}">
                <a16:creationId xmlns:a16="http://schemas.microsoft.com/office/drawing/2014/main" id="{063375CE-8AED-C118-C46A-86D9CD7C5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86289" cy="2381718"/>
          </a:xfrm>
          <a:prstGeom prst="rect">
            <a:avLst/>
          </a:prstGeom>
        </p:spPr>
      </p:pic>
      <p:pic>
        <p:nvPicPr>
          <p:cNvPr id="9" name="Immagine 8" descr="Immagine che contiene interno, computer, Schermo del computer, persona&#10;&#10;Il contenuto generato dall'IA potrebbe non essere corretto.">
            <a:extLst>
              <a:ext uri="{FF2B5EF4-FFF2-40B4-BE49-F238E27FC236}">
                <a16:creationId xmlns:a16="http://schemas.microsoft.com/office/drawing/2014/main" id="{1502573D-E3C4-41E3-15DB-6365AFE8D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717"/>
            <a:ext cx="3333029" cy="2499772"/>
          </a:xfrm>
          <a:prstGeom prst="rect">
            <a:avLst/>
          </a:prstGeom>
        </p:spPr>
      </p:pic>
      <p:pic>
        <p:nvPicPr>
          <p:cNvPr id="11" name="Immagine 10" descr="Immagine che contiene interno, muro, Attrezzature mediche, assistenza sanitaria&#10;&#10;Il contenuto generato dall'IA potrebbe non essere corretto.">
            <a:extLst>
              <a:ext uri="{FF2B5EF4-FFF2-40B4-BE49-F238E27FC236}">
                <a16:creationId xmlns:a16="http://schemas.microsoft.com/office/drawing/2014/main" id="{F44D8223-85BF-465A-D87C-25D558D77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8" y="-1"/>
            <a:ext cx="3175624" cy="2381718"/>
          </a:xfrm>
          <a:prstGeom prst="rect">
            <a:avLst/>
          </a:prstGeom>
        </p:spPr>
      </p:pic>
      <p:pic>
        <p:nvPicPr>
          <p:cNvPr id="13" name="Immagine 12" descr="Immagine che contiene vestiti, aria aperta, mimetizzazione, esercito&#10;&#10;Il contenuto generato dall'IA potrebbe non essere corretto.">
            <a:extLst>
              <a:ext uri="{FF2B5EF4-FFF2-40B4-BE49-F238E27FC236}">
                <a16:creationId xmlns:a16="http://schemas.microsoft.com/office/drawing/2014/main" id="{ED297D10-2EDE-6C0B-67D1-1C045F0FE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29" y="2384474"/>
            <a:ext cx="1600843" cy="2497015"/>
          </a:xfrm>
          <a:prstGeom prst="rect">
            <a:avLst/>
          </a:prstGeom>
        </p:spPr>
      </p:pic>
      <p:pic>
        <p:nvPicPr>
          <p:cNvPr id="20" name="Immagine 19" descr="Immagine che contiene vestiti, pialla/aereo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8BFB92CA-A9FD-E647-7CD9-1E21D2DF2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1" y="4881489"/>
            <a:ext cx="3537103" cy="1976511"/>
          </a:xfrm>
          <a:prstGeom prst="rect">
            <a:avLst/>
          </a:prstGeom>
        </p:spPr>
      </p:pic>
      <p:pic>
        <p:nvPicPr>
          <p:cNvPr id="22" name="Immagine 21" descr="Immagine che contiene aria aperta, persona, occhiali da sole, occhiali&#10;&#10;Il contenuto generato dall'IA potrebbe non essere corretto.">
            <a:extLst>
              <a:ext uri="{FF2B5EF4-FFF2-40B4-BE49-F238E27FC236}">
                <a16:creationId xmlns:a16="http://schemas.microsoft.com/office/drawing/2014/main" id="{61C43575-C997-7079-92BB-7A042E918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79" y="4878732"/>
            <a:ext cx="1580633" cy="19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9002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26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Arial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Fabio Flenda</dc:creator>
  <cp:lastModifiedBy>Oscar Carrozzo</cp:lastModifiedBy>
  <cp:revision>4</cp:revision>
  <dcterms:created xsi:type="dcterms:W3CDTF">2025-04-03T21:49:39Z</dcterms:created>
  <dcterms:modified xsi:type="dcterms:W3CDTF">2025-04-11T15:30:55Z</dcterms:modified>
</cp:coreProperties>
</file>