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84" r:id="rId1"/>
    <p:sldMasterId id="2147483889" r:id="rId2"/>
    <p:sldMasterId id="2147483877" r:id="rId3"/>
    <p:sldMasterId id="2147483865" r:id="rId4"/>
  </p:sldMasterIdLst>
  <p:notesMasterIdLst>
    <p:notesMasterId r:id="rId11"/>
  </p:notesMasterIdLst>
  <p:handoutMasterIdLst>
    <p:handoutMasterId r:id="rId12"/>
  </p:handoutMasterIdLst>
  <p:sldIdLst>
    <p:sldId id="281" r:id="rId5"/>
    <p:sldId id="694" r:id="rId6"/>
    <p:sldId id="701" r:id="rId7"/>
    <p:sldId id="702" r:id="rId8"/>
    <p:sldId id="688" r:id="rId9"/>
    <p:sldId id="708" r:id="rId10"/>
  </p:sldIdLst>
  <p:sldSz cx="12192000" cy="6858000"/>
  <p:notesSz cx="6858000" cy="9144000"/>
  <p:embeddedFontLst>
    <p:embeddedFont>
      <p:font typeface="Poppins" panose="00000500000000000000" pitchFamily="2" charset="0"/>
      <p:regular r:id="rId13"/>
      <p:bold r:id="rId14"/>
      <p:italic r:id="rId15"/>
      <p:boldItalic r:id="rId16"/>
    </p:embeddedFont>
    <p:embeddedFont>
      <p:font typeface="Poppins Medium" panose="00000600000000000000" pitchFamily="2" charset="0"/>
      <p:regular r:id="rId17"/>
      <p:italic r:id="rId18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B7C6"/>
    <a:srgbClr val="002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0" autoAdjust="0"/>
    <p:restoredTop sz="95642" autoAdjust="0"/>
  </p:normalViewPr>
  <p:slideViewPr>
    <p:cSldViewPr snapToGrid="0" showGuides="1">
      <p:cViewPr varScale="1">
        <p:scale>
          <a:sx n="49" d="100"/>
          <a:sy n="49" d="100"/>
        </p:scale>
        <p:origin x="62" y="5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CC97C26-6D4B-4BF6-AC58-C25F1DD77A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EAF4028-F044-44C5-8689-EF4DB6E161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75880-B696-41FC-855C-E39F9BE3B84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4D2556-D962-471C-81F4-6CEA80D9D8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4205E3-F7E8-43A5-B629-8F977B70DB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581D0-0E35-4A66-8D44-568A66E292E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5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86C1C-D307-4C21-A8C2-84C1DB789BE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79D02-FF62-4A13-A882-B84E576469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93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79D02-FF62-4A13-A882-B84E576469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84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0F846-0FAC-3BC8-AD5A-B5ED58750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350C6E6-23F9-0408-FD84-11DCF0B21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D01610-11B2-FB0B-3819-E74FE3E71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AD7942-6EB3-A0AC-A493-17D1B7277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79D02-FF62-4A13-A882-B84E576469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0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16563-69B8-4CC8-9C1D-914522152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0A0B44-1E8C-4AF1-A742-05556580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EEAFB7-3C44-465E-80D7-9A5CC8714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272CC6-F969-4BE6-92FF-DB5CFBA96BF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F08A6BAA-C0E7-4B0E-B686-46B074C3C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C58FA111-84C7-421E-901E-08D710D96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B8CBEDEC-81E0-45E9-B015-56754EEDD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3" y="2268000"/>
            <a:ext cx="11919914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0113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4 Immagini + Contenu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92A158C5-E8CE-4910-8D86-4FE4EFD1661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70152" y="1351336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25" name="그림 개체 틀 6">
            <a:extLst>
              <a:ext uri="{FF2B5EF4-FFF2-40B4-BE49-F238E27FC236}">
                <a16:creationId xmlns:a16="http://schemas.microsoft.com/office/drawing/2014/main" id="{CFB167B2-D57B-43A0-8B95-04ECA8D3ABA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211703" y="1351336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26" name="그림 개체 틀 32">
            <a:extLst>
              <a:ext uri="{FF2B5EF4-FFF2-40B4-BE49-F238E27FC236}">
                <a16:creationId xmlns:a16="http://schemas.microsoft.com/office/drawing/2014/main" id="{B1BB74FD-D03C-4A5F-8977-08154BC202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153254" y="1351336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/>
            </a:lvl1pPr>
          </a:lstStyle>
          <a:p>
            <a:endParaRPr lang="it-IT" dirty="0"/>
          </a:p>
        </p:txBody>
      </p:sp>
      <p:sp>
        <p:nvSpPr>
          <p:cNvPr id="27" name="그림 개체 틀 34">
            <a:extLst>
              <a:ext uri="{FF2B5EF4-FFF2-40B4-BE49-F238E27FC236}">
                <a16:creationId xmlns:a16="http://schemas.microsoft.com/office/drawing/2014/main" id="{A0CB264D-24B6-4EBA-A297-C0B9F74DA9AE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094806" y="1351336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/>
            </a:lvl1pPr>
          </a:lstStyle>
          <a:p>
            <a:endParaRPr lang="it-IT" dirty="0"/>
          </a:p>
        </p:txBody>
      </p: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A771C0DD-B7FE-47D8-8932-6CD27F4E2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3524" y="3962742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0" name="Segnaposto testo 28">
            <a:extLst>
              <a:ext uri="{FF2B5EF4-FFF2-40B4-BE49-F238E27FC236}">
                <a16:creationId xmlns:a16="http://schemas.microsoft.com/office/drawing/2014/main" id="{D850DEC3-46C7-4EC0-941C-BA1D619BB6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3524" y="4663317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1" name="Segnaposto testo 28">
            <a:extLst>
              <a:ext uri="{FF2B5EF4-FFF2-40B4-BE49-F238E27FC236}">
                <a16:creationId xmlns:a16="http://schemas.microsoft.com/office/drawing/2014/main" id="{F4A94273-BFEA-4F8D-B002-5E02C53BA9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3524" y="5309855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2" name="Segnaposto testo 28">
            <a:extLst>
              <a:ext uri="{FF2B5EF4-FFF2-40B4-BE49-F238E27FC236}">
                <a16:creationId xmlns:a16="http://schemas.microsoft.com/office/drawing/2014/main" id="{3D9056A2-544F-4F61-B4CB-67FB3E7468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11703" y="3962742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3" name="Segnaposto testo 28">
            <a:extLst>
              <a:ext uri="{FF2B5EF4-FFF2-40B4-BE49-F238E27FC236}">
                <a16:creationId xmlns:a16="http://schemas.microsoft.com/office/drawing/2014/main" id="{4FF65B3C-8C7E-4FFE-9D25-A58A62A033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11703" y="4663317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4" name="Segnaposto testo 28">
            <a:extLst>
              <a:ext uri="{FF2B5EF4-FFF2-40B4-BE49-F238E27FC236}">
                <a16:creationId xmlns:a16="http://schemas.microsoft.com/office/drawing/2014/main" id="{D30D1DC8-BA36-4095-8903-8F49AA08117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1703" y="5309855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5" name="Segnaposto testo 28">
            <a:extLst>
              <a:ext uri="{FF2B5EF4-FFF2-40B4-BE49-F238E27FC236}">
                <a16:creationId xmlns:a16="http://schemas.microsoft.com/office/drawing/2014/main" id="{5187E9AB-5FEC-4BF1-8365-64BF02B2E9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94806" y="3962742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6" name="Segnaposto testo 28">
            <a:extLst>
              <a:ext uri="{FF2B5EF4-FFF2-40B4-BE49-F238E27FC236}">
                <a16:creationId xmlns:a16="http://schemas.microsoft.com/office/drawing/2014/main" id="{0661FED8-4396-472D-B0DC-37027E9B40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94806" y="4663317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7" name="Segnaposto testo 28">
            <a:extLst>
              <a:ext uri="{FF2B5EF4-FFF2-40B4-BE49-F238E27FC236}">
                <a16:creationId xmlns:a16="http://schemas.microsoft.com/office/drawing/2014/main" id="{C798E9A7-1C31-46D9-B8EA-59828339B7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4806" y="5309855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8" name="Segnaposto testo 28">
            <a:extLst>
              <a:ext uri="{FF2B5EF4-FFF2-40B4-BE49-F238E27FC236}">
                <a16:creationId xmlns:a16="http://schemas.microsoft.com/office/drawing/2014/main" id="{97932AFC-C61E-4F7C-A758-7E71A1C45A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9882" y="3962742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9" name="Segnaposto testo 28">
            <a:extLst>
              <a:ext uri="{FF2B5EF4-FFF2-40B4-BE49-F238E27FC236}">
                <a16:creationId xmlns:a16="http://schemas.microsoft.com/office/drawing/2014/main" id="{993AA2D3-D668-40C8-A073-627866A806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59882" y="4663317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40" name="Segnaposto testo 28">
            <a:extLst>
              <a:ext uri="{FF2B5EF4-FFF2-40B4-BE49-F238E27FC236}">
                <a16:creationId xmlns:a16="http://schemas.microsoft.com/office/drawing/2014/main" id="{D54170FE-8449-4118-B49A-89E5AE0410E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59882" y="5309855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21" name="Segnaposto testo 3">
            <a:extLst>
              <a:ext uri="{FF2B5EF4-FFF2-40B4-BE49-F238E27FC236}">
                <a16:creationId xmlns:a16="http://schemas.microsoft.com/office/drawing/2014/main" id="{7129E076-8578-4FA5-A5B7-0F53AF7DF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testo 6">
            <a:extLst>
              <a:ext uri="{FF2B5EF4-FFF2-40B4-BE49-F238E27FC236}">
                <a16:creationId xmlns:a16="http://schemas.microsoft.com/office/drawing/2014/main" id="{F1BD8F57-63CC-4449-A0BC-01276DDB08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3" name="Segnaposto titolo 1">
            <a:extLst>
              <a:ext uri="{FF2B5EF4-FFF2-40B4-BE49-F238E27FC236}">
                <a16:creationId xmlns:a16="http://schemas.microsoft.com/office/drawing/2014/main" id="{F224D736-A024-4E60-9F8E-9C3554DD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2761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49FB3C6-6A53-4D52-9673-A37328607D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DFFF12-90DA-41BB-B409-DE6503FF6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itolo 1">
            <a:extLst>
              <a:ext uri="{FF2B5EF4-FFF2-40B4-BE49-F238E27FC236}">
                <a16:creationId xmlns:a16="http://schemas.microsoft.com/office/drawing/2014/main" id="{CCE497D7-5F64-4804-A7DF-87A1EE05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33887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Contenuto + 1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49FB3C6-6A53-4D52-9673-A37328607D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DFFF12-90DA-41BB-B409-DE6503FF6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itolo 1">
            <a:extLst>
              <a:ext uri="{FF2B5EF4-FFF2-40B4-BE49-F238E27FC236}">
                <a16:creationId xmlns:a16="http://schemas.microsoft.com/office/drawing/2014/main" id="{CCE497D7-5F64-4804-A7DF-87A1EE05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AFD34D45-2E80-4CCF-886E-6380B03133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1898" y="2124000"/>
            <a:ext cx="5706579" cy="43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 dirty="0"/>
              <a:t>Inserisci immagine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C697CE62-7806-4BF7-861C-A0A68854E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2124000"/>
            <a:ext cx="5832475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81213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FE5B8E6-9966-4268-91F3-2DA6D93B20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1442" y="2115366"/>
            <a:ext cx="10161896" cy="43347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 dirty="0"/>
              <a:t>Inserisci immagine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DD8786DF-071A-4E17-AC59-F2D4892CC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8700C366-3B61-4255-BE2A-A6288CA966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itolo 1">
            <a:extLst>
              <a:ext uri="{FF2B5EF4-FFF2-40B4-BE49-F238E27FC236}">
                <a16:creationId xmlns:a16="http://schemas.microsoft.com/office/drawing/2014/main" id="{25E9CE01-A274-4333-9BA0-F2F80D57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408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49FB3C6-6A53-4D52-9673-A37328607D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DFFF12-90DA-41BB-B409-DE6503FF6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itolo 1">
            <a:extLst>
              <a:ext uri="{FF2B5EF4-FFF2-40B4-BE49-F238E27FC236}">
                <a16:creationId xmlns:a16="http://schemas.microsoft.com/office/drawing/2014/main" id="{CCE497D7-5F64-4804-A7DF-87A1EE05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AFD34D45-2E80-4CCF-886E-6380B03133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0000" y="2124000"/>
            <a:ext cx="5706579" cy="43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 dirty="0"/>
              <a:t>Inserisci immagine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1198A989-15FB-4BEE-8568-025568070E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0800" y="2124000"/>
            <a:ext cx="5706579" cy="43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 dirty="0"/>
              <a:t>Inserisci immagine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7618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5">
            <a:extLst>
              <a:ext uri="{FF2B5EF4-FFF2-40B4-BE49-F238E27FC236}">
                <a16:creationId xmlns:a16="http://schemas.microsoft.com/office/drawing/2014/main" id="{B453391B-7D2F-45F2-AE4D-DFFF6DFAA1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550800"/>
            <a:ext cx="12192000" cy="604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8919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4B94CD-52C1-4B24-B976-E053F99058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EA3C2B37-937B-452E-BE59-3930E1A651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63986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 _ Title">
    <p:bg>
      <p:bgPr>
        <a:solidFill>
          <a:srgbClr val="002B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5BB8A5A3-9EC2-4C88-8FAC-05F96F00D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973" y="863288"/>
            <a:ext cx="11144053" cy="3024000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95F7323E-8285-4667-83C4-2BED21A60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8672" y="4249738"/>
            <a:ext cx="11144053" cy="100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9D30095-65D2-4DCB-8BB0-909B4B53CFB3}"/>
              </a:ext>
            </a:extLst>
          </p:cNvPr>
          <p:cNvSpPr/>
          <p:nvPr userDrawn="1"/>
        </p:nvSpPr>
        <p:spPr bwMode="auto">
          <a:xfrm>
            <a:off x="4619708" y="0"/>
            <a:ext cx="2655735" cy="50083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95EFA5-5AB7-4B27-5BDE-BC2902538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2447"/>
          <a:stretch/>
        </p:blipFill>
        <p:spPr>
          <a:xfrm>
            <a:off x="1436719" y="58826"/>
            <a:ext cx="1041846" cy="4384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B509E3E-D495-F35F-0ED6-A105525C5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86" y="41516"/>
            <a:ext cx="1298699" cy="467712"/>
          </a:xfrm>
          <a:prstGeom prst="rect">
            <a:avLst/>
          </a:prstGeom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FE433057-A7E2-B2E7-5A55-E378AE17F7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841" y="-25424"/>
            <a:ext cx="1703318" cy="73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D61B23-28A3-0F02-92FA-78D62BDB32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20150" y="45841"/>
            <a:ext cx="1595691" cy="49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11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11676550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EA6DDF61-F6DE-4361-AD5B-BABAFEB1D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83585" y="6609589"/>
            <a:ext cx="2076954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fld id="{B5C983E3-89F1-41A9-BC85-CB958429D093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2913E9D-C68C-49BC-81A5-0E5979FFE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6535" y="43700"/>
            <a:ext cx="2569077" cy="431024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161FCBA9-D758-4CAC-9F50-CBF456EA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D58C348-BDD9-4E60-8600-08337AB6CB48}"/>
              </a:ext>
            </a:extLst>
          </p:cNvPr>
          <p:cNvSpPr/>
          <p:nvPr userDrawn="1"/>
        </p:nvSpPr>
        <p:spPr bwMode="auto">
          <a:xfrm>
            <a:off x="4619708" y="0"/>
            <a:ext cx="2655735" cy="50083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08DD1D3-184D-4358-5ECC-1CCD53B9456C}"/>
              </a:ext>
            </a:extLst>
          </p:cNvPr>
          <p:cNvSpPr txBox="1">
            <a:spLocks/>
          </p:cNvSpPr>
          <p:nvPr userDrawn="1"/>
        </p:nvSpPr>
        <p:spPr>
          <a:xfrm>
            <a:off x="131461" y="6623026"/>
            <a:ext cx="2751582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noProof="0" dirty="0"/>
              <a:t>Riccardo Augello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3A9723-2D9A-71A5-D2ED-334899E1E8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12447"/>
          <a:stretch/>
        </p:blipFill>
        <p:spPr>
          <a:xfrm>
            <a:off x="1436719" y="58826"/>
            <a:ext cx="1041846" cy="438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36A0CD2-5635-1DA1-5FE1-00F257EAF7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886" y="41516"/>
            <a:ext cx="1298699" cy="467712"/>
          </a:xfrm>
          <a:prstGeom prst="rect">
            <a:avLst/>
          </a:prstGeom>
        </p:spPr>
      </p:pic>
      <p:sp>
        <p:nvSpPr>
          <p:cNvPr id="13" name="AutoShape 8" descr="Caltech Logo PNG Vectors Free Download">
            <a:extLst>
              <a:ext uri="{FF2B5EF4-FFF2-40B4-BE49-F238E27FC236}">
                <a16:creationId xmlns:a16="http://schemas.microsoft.com/office/drawing/2014/main" id="{69E38A6D-40AE-BC6D-1945-101988D1650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599" y="3276599"/>
            <a:ext cx="3648075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10" descr="Caltech Logo PNG Vectors Free Download">
            <a:extLst>
              <a:ext uri="{FF2B5EF4-FFF2-40B4-BE49-F238E27FC236}">
                <a16:creationId xmlns:a16="http://schemas.microsoft.com/office/drawing/2014/main" id="{EB75C84A-EC6F-D4E8-30BE-B74A8C53B4C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1A0FD061-8458-0326-7552-7CC0A5BE3C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841" y="-25424"/>
            <a:ext cx="1703318" cy="73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374428D-BF69-F90B-B2E6-5EE6F9AB81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20150" y="45841"/>
            <a:ext cx="1595691" cy="493447"/>
          </a:xfrm>
          <a:prstGeom prst="rect">
            <a:avLst/>
          </a:prstGeom>
        </p:spPr>
      </p:pic>
      <p:sp>
        <p:nvSpPr>
          <p:cNvPr id="21" name="Segnaposto data 1">
            <a:extLst>
              <a:ext uri="{FF2B5EF4-FFF2-40B4-BE49-F238E27FC236}">
                <a16:creationId xmlns:a16="http://schemas.microsoft.com/office/drawing/2014/main" id="{B261F37B-DA1E-CA49-AA9B-9AE9CD59A89C}"/>
              </a:ext>
            </a:extLst>
          </p:cNvPr>
          <p:cNvSpPr txBox="1">
            <a:spLocks/>
          </p:cNvSpPr>
          <p:nvPr userDrawn="1"/>
        </p:nvSpPr>
        <p:spPr>
          <a:xfrm>
            <a:off x="3039812" y="6623026"/>
            <a:ext cx="612797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HUMANS IN SPACE</a:t>
            </a:r>
          </a:p>
        </p:txBody>
      </p:sp>
    </p:spTree>
    <p:extLst>
      <p:ext uri="{BB962C8B-B14F-4D97-AF65-F5344CB8AC3E}">
        <p14:creationId xmlns:p14="http://schemas.microsoft.com/office/powerpoint/2010/main" val="462698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568A3A-93C5-086C-EE4F-794A62829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D1226C-9EA0-61AE-8B5F-095A43786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DB9A17-B2D1-4ECF-AB58-7FF69F2B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947C2F-39C4-33D1-6D63-821F6F3F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D0F796-9537-0930-ED7D-D30955473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26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1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8B7C1-E65C-4AD9-AABC-3ECFF5BFC292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6538" y="550800"/>
            <a:ext cx="5605462" cy="6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B929B8E3-4532-443C-B60E-BE8B1AD093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424C6F24-847F-4F69-9439-2B3A09B454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8082D5E-B846-4336-81A6-4CC588359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6309966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AB479D78-55D5-4FFA-969E-98BC90D8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3" y="2268000"/>
            <a:ext cx="6309966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4327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92A809-C724-FAB3-849D-6617F92D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503D33-EFAE-A5E0-1AEE-5CD3DD27A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01678C-984B-5BC3-A8D7-A51A70DC5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F44665-24F0-6BE4-261F-C760C381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1C8D64-67A1-A073-FF2B-D4D3D2E0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832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D91FA9-5423-5D64-37E4-DE3B40032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2CA500-95C3-23A4-C131-AF19CBAC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55BFCF-80C5-B6A4-3E71-45C5F122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FD0ABB-E679-AB28-BE6F-820F4148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F09DC3-0C43-7F18-3C46-F620C657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80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61601-28EA-4E19-E08C-6AD2E692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D32A75-D280-2DED-2170-0765804B2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3C10A2-58EB-CC7D-D87F-F7D7AB146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EE22C3-A11C-A926-6281-34AD622A6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1F6734-4232-5B38-CA58-7AE474EA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5C7B95-8311-7CF5-B995-D8EC01CE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311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8129B8-B3CB-33E9-38BF-CF943BF8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31061E-2376-F6FB-D083-B18331331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2A0A0D-9E6A-963A-8884-7AD1476F4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C02BAE-9E30-C36B-C2A2-B9D706448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0356E7C-7C07-9092-204C-0A8892A4B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F88687-9178-F73E-1C21-6C0816F4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964C0EB-EA25-6896-F8A5-F2C48FDD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BE88E16-DF71-07C7-A144-542FDD06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545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199635-3AB8-6F3A-B105-C749A1F3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9AC6FC8-B1F9-B1F9-0F82-8E2A1150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DCEE35-BB00-0F25-F8F0-1BDDF2B6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455A41-191F-860E-1C95-1FCCCB8F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57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5E8C26A-6EFF-BC6B-4526-CA170B46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044E362-D3C9-2964-BB45-5DA77A62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9010F3-1F9B-0DC5-2A85-2468DA78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566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7EC82-014E-70DB-56FB-4E454681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C1396C-E9EF-21DF-8138-1DD77665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2F0872-C312-C9A8-5012-C3C3C43AD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B23728-CCD4-96B5-F919-C3C0A2C0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E2EE7C-BCA1-3A09-256E-0DDD9E84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D81CF8-1413-257A-06F6-0767E701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105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1D6B4F-B7E8-FD76-4EBA-016D1986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1D82295-D4CB-2849-1102-2D5319CC3F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B3B7B7-064B-E662-C5D7-7EA0889F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07D605E-D2BD-FDC7-0F72-F78766401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5EB3EE-A047-7D13-3AB5-46AD8C89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67A41B-4511-F1B2-6804-4216E9EBB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238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D5E63E-3616-C8F6-A097-2CDC9BD04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07F5F67-D7C2-9CE7-128C-DBC86C73F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426008-3663-1D97-1CF0-5EF8B3C3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11FD3B-2865-1F7F-56DA-D55D7F42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EAA25B-4059-8D44-48C0-E780F060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24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0552695-097F-61FE-40DE-DB99AA798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C1DB05-E68B-2A5D-CB1E-C05CFEF27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4F77D2-A123-574A-57B3-8B2B9A92D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061CE-D339-D00B-FF42-E45B0AEA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003A16-89C6-16AD-7AD8-738342C9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45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1 Immagine 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8B7C1-E65C-4AD9-AABC-3ECFF5BFC292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706220" y="684000"/>
            <a:ext cx="5341937" cy="577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34485BDB-3AC0-45B1-AFC1-1373E3BFCD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C16B034E-F942-4C55-B228-FC02B7363F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0961FAA-6050-4013-8055-078C6EC9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6309966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25208779-DFD7-407B-BE88-BBEF31AB1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3" y="2268000"/>
            <a:ext cx="6309966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90261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5FD2BC-0C0D-6DA1-FC0B-9AF0EBFBE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1EED4F-F3B5-4F7A-93E1-347BFF44B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B3EFEF-7E6D-DDC8-C719-7E6CD827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BCEDB7-6DFF-D1BA-A757-7387F03B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7B4433-C4BB-B125-05AA-1A032959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40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AF6D9B-A8C6-E9AF-55D7-05F1150EF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D340FD-3BFE-B7BB-6C11-B0830BABA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56DFE5-571C-3F60-4C91-25F88C9F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03C5EC-95DC-AD43-49CA-4A3EED285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4FBC87-AE57-AF4D-1A39-504262CB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521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D8F9B7-ED24-F621-5FD8-20624DB2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28993D-E5DE-D1FB-BB12-2EDE6494A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280670-3980-BC7A-35D7-928EA0036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72662A-C57E-48C3-A41B-E605FB1C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B36ABD-07AF-93BF-C2A9-241B21C1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643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78722-BECC-2017-9C2F-689DA4521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899223-0082-87D3-C876-FD834D51A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752822B-ABA3-2A81-0D1F-D2E983EA4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ED0BF8-F758-FD0E-9C24-8FEF449E3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48FA30-2164-6E00-C741-CA323A67E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7684A3-5007-BA89-F33D-7540835F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060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B20F3C-49B0-BE46-8D91-7D0B7270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09FCCF-8B9C-6685-40FA-985204E58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F4B56DD-3CF2-7F98-B1EF-EA9BD22C5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4F239C-8661-C170-7554-58DD687C7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458330-4AAB-BC61-70FB-E29842B50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68D09C-7E83-4F27-0312-18ECA73B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B705B9F-AE45-C80D-CD96-BFAB8313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9E516C8-4498-D5E1-6602-7CD4C7C2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463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8CBA8A-EE8A-8FF1-B26A-A6FEB1BB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6AC9A0-188D-0529-95AE-BC45D582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DFAB8F-17F6-961E-9491-C21ADF38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2492EF-A641-C189-8CD1-31F6DD7E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81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BBA7834-349A-E491-2B4B-331D63D9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A5B5E1F-A30F-9100-C9BC-49C1BDBF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E86195-0A61-2474-3184-53E47547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26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33A9E8-F397-0F30-4410-BF40D413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654C0F-F7F4-BAD2-E05D-AB7C0F23D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A57A5A1-9B1C-53F1-B533-C4A29EA07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B24CAC-2595-233C-468C-0C3B17B5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F9DC6E-0107-64C5-9677-DB2138FBB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105018-C71C-2182-AA8D-6B339D3B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684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6419A-E7E7-704D-36B4-EF31F016B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2C475D-91B9-350D-482C-228321CD9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55B1FF4-7441-2608-3A8A-EDAA04AB6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DF1CD1-6879-EB17-B51A-C0DEEEAD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675BC6-BE63-68E0-482D-9A1B1EFA1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1A058C-C744-766A-7871-227638AE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353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7F7E8-5F41-7C5F-944F-E2C9EE445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2E446DC-BC7E-F30D-E9B0-C585FAD52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19BF7A-6111-9EEE-4BDB-249B94B8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B26EF2-ABD8-35E2-0AE7-B2C55824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4F3A53-4861-B6C3-F6A9-4321F050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53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1 Immagine s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3E9E4CD-E23C-47A3-A3E7-E700BFDF500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31904" y="550800"/>
            <a:ext cx="6960096" cy="604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476E0E05-2D89-4791-B4BA-F48BECA06E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63B290BF-F38E-4D99-BE6F-7086069FE3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2036A2B-C575-43B4-A184-1FBEDEF5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4958244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038643E-73BD-4454-8E60-C62081A59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3" y="2268000"/>
            <a:ext cx="4958244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0475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6F01E9B-5153-DC02-BB9C-81E89742F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9ECE5D-2D59-B0A1-A53D-5CB1F5C12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8394E0-395D-DC78-2BB5-F7E2F988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29749F-0D35-F571-2C73-0C76D9E4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AA7C91-3324-EA17-6A27-342F00AB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563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87D9E-4ED3-43FD-8B40-C9CBD83C2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C10D14-C84A-4A60-8478-B3BD25861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4DEFB6-A601-4E3D-8DA0-8B0853B8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730765-909B-4103-AC72-BC0B72A45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F4B5F6-3B9C-4617-9689-0341C8F1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38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1D4DB-CAB9-498F-8003-C55FC853C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7BEA23-D6B8-4EC5-8EA5-8E4E3A5A3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F386F8-EA7A-4077-8A28-29ECC139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C876D3-49EE-40AE-AAB9-2281DDA4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6DEC04-87EA-4308-8FA3-BD09E409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54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89D9E8-5271-46E4-AB8E-D3B9EE5AA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890F60-B8AC-44E7-B629-ABD5B7A71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D4D595-7EEB-41B6-A7FB-E6105E2C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4C1D80-BBA2-4ACE-B8A9-0D68F6F3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B4A4AD-593B-48CE-80ED-A924E1B3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99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9BFD88-F4F3-4AB2-AFD5-9FC1CABF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EFE248-1243-4C76-8B65-FE71A888D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F3EE44-1EBD-4532-93C2-F01011A9A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CCB89C-FD1A-4614-9507-E192B4AB3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5CF6F-2A29-412E-A5EA-973F76C4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4C237B-122A-4F25-B8E8-DD28EC2D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11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258A6C-C1C2-40E8-BB86-90A0DAFC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329EAA-6891-4BE7-8B33-C9DBDB809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F27E43-F508-4ABE-A8D9-80BA2E28B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03B074-52D7-44FA-8EBA-C071B89A2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67E52A4-F1C9-43C7-AF6B-8329589B6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6F9288-8B3C-4B7D-A18A-E7653DEA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57ED89-D97F-4D68-BE21-1E063717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8646E57-AB16-4B70-BE39-EA07EA43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66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1232DF-C53C-4E3E-8ED4-7A3FF4526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329DFEC-062B-40FF-B1EE-8A447C0C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73DD91-7965-48C5-9353-EE3D6F807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241122-1170-4BAB-8062-2978AB87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84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22BCEA2-7CBF-4061-AEBD-E5E31371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E43E676-8C1C-4CBD-947D-DEE5C086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0D4F5D-82EB-4A75-88D7-E9DA23B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79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9182FD-E219-4453-9C71-E4455865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52EC48-CB68-4009-A482-93025DD91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3E1AC4-433C-4E52-9B40-562C6DBE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A8EFAB-8ECC-48DE-882A-634F49A9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2E5CFD-058C-4F3A-B8D2-D9DA0363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B6AFFA-F94D-4D62-92E1-1947B38B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14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3E9074-13E0-4BE0-868F-DD6F00EA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A69CDD8-0E79-48FF-8234-C1DF0958E1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AB94EA-4E60-47F5-964F-3F6702969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7BACE7-0B50-4140-825E-C14FB349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C18422-EF6F-4A00-AC6B-352DD6E4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38F409-E82A-49DB-B854-AD4C4BEA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7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1 Immagine seg 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3E9E4CD-E23C-47A3-A3E7-E700BFDF500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64000" y="684000"/>
            <a:ext cx="6696571" cy="577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D19CF0D3-43BE-4560-AC78-719D66BF04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DC129172-7073-40F6-981A-AA7BCBC244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41412EC-6EE8-4232-9E63-10FD4817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5064261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EE11938-D42E-4989-8E1B-9E4F36DD9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3" y="2268000"/>
            <a:ext cx="5064261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30291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A26E4-046A-41AB-89AD-CB840CC9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7E132C6-FAA1-4DE7-BF3D-FCE409C88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160C09-E232-4C12-B3BD-134DB214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FB2F39-3EBF-4155-848B-5BEF029A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DDEC6A-5D34-4D20-AA6B-60D902C7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5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B47747A-8507-42A4-A308-69EE446EE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8647D4-DDD7-4180-A8B7-03A57DFAA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0DFC41-48B6-4F75-AABD-E1F877D1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2F6D47-40D2-4CD6-875A-24D8EAE34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4D59F7-3602-40CA-9870-C3FEB5ED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63CF4B-60B7-4AEC-B51F-19FF2015955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85211" y="550800"/>
            <a:ext cx="7506789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74058B69-F030-4EB5-B963-FDA8EF505C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49F395E1-E3FB-404C-A6CA-8D7946D921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0F4DEB04-4AF2-46B0-8578-67CF7D03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4395027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3" name="Segnaposto testo 10">
            <a:extLst>
              <a:ext uri="{FF2B5EF4-FFF2-40B4-BE49-F238E27FC236}">
                <a16:creationId xmlns:a16="http://schemas.microsoft.com/office/drawing/2014/main" id="{129DDCC2-6EC8-422B-9EC7-D97CED5CC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3" y="2268000"/>
            <a:ext cx="4395027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A901B22-C6C7-4A12-8E6B-98F92C23C8E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685211" y="3610800"/>
            <a:ext cx="7506789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6270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2 Immagini 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63CF4B-60B7-4AEC-B51F-19FF2015955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811108" y="691200"/>
            <a:ext cx="724267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38F7922-28CE-4C92-85E5-7C222A880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6B0F2ADE-BB40-4FE6-A03C-8940A72B05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CDE63A89-C917-4BA5-9B03-863311DCD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4520922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3" name="Segnaposto testo 10">
            <a:extLst>
              <a:ext uri="{FF2B5EF4-FFF2-40B4-BE49-F238E27FC236}">
                <a16:creationId xmlns:a16="http://schemas.microsoft.com/office/drawing/2014/main" id="{9CC9E881-1271-4886-A102-EAC3E783F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3" y="2268000"/>
            <a:ext cx="4520922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F941BAD-9F7D-425F-802F-40AA0127CE8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811108" y="3625200"/>
            <a:ext cx="724267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9597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5D1813A-DC62-4FB7-89B0-51A68227466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794557" y="550800"/>
            <a:ext cx="3875001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30F6A49-4FB0-4BBA-BDDC-F003CAD0289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794557" y="2586103"/>
            <a:ext cx="3875001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9587994-3F85-46FE-BECD-542FFA64E24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794557" y="4621406"/>
            <a:ext cx="3875001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D2F438B2-2972-48D6-A3EB-3A993C838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02F67451-F2E1-4215-86D6-AFE00FD529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1A12690-E63B-46B3-BD53-80D9AFD1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4" y="648000"/>
            <a:ext cx="7224366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3" name="Segnaposto testo 10">
            <a:extLst>
              <a:ext uri="{FF2B5EF4-FFF2-40B4-BE49-F238E27FC236}">
                <a16:creationId xmlns:a16="http://schemas.microsoft.com/office/drawing/2014/main" id="{4576A2F8-2404-453E-B2D1-BCAFC3989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4" y="2268000"/>
            <a:ext cx="7224366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84389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3 Immagini 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5D1813A-DC62-4FB7-89B0-51A68227466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7865995" y="691563"/>
            <a:ext cx="344444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30F6A49-4FB0-4BBA-BDDC-F003CAD02890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7865995" y="2642053"/>
            <a:ext cx="344444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9587994-3F85-46FE-BECD-542FFA64E249}"/>
              </a:ext>
            </a:extLst>
          </p:cNvPr>
          <p:cNvSpPr>
            <a:spLocks noGrp="1" noChangeAspect="1"/>
          </p:cNvSpPr>
          <p:nvPr>
            <p:ph type="pic" idx="16" hasCustomPrompt="1"/>
          </p:nvPr>
        </p:nvSpPr>
        <p:spPr>
          <a:xfrm>
            <a:off x="7865995" y="4592543"/>
            <a:ext cx="344444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E766A17C-48EE-4585-B721-10910733A0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00A87F12-BCB5-459B-90E6-38DDDA6595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A34D918B-0F86-4F34-9A5E-248773CE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7078592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3" name="Segnaposto testo 10">
            <a:extLst>
              <a:ext uri="{FF2B5EF4-FFF2-40B4-BE49-F238E27FC236}">
                <a16:creationId xmlns:a16="http://schemas.microsoft.com/office/drawing/2014/main" id="{6B2EFC54-9286-43CA-A8AA-9D71AD0F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3" y="2268000"/>
            <a:ext cx="7078592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03383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 bwMode="auto">
          <a:xfrm>
            <a:off x="0" y="6597650"/>
            <a:ext cx="12192000" cy="260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 userDrawn="1"/>
        </p:nvSpPr>
        <p:spPr bwMode="auto">
          <a:xfrm>
            <a:off x="0" y="-1586"/>
            <a:ext cx="12192000" cy="550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5A8A9F5-4471-4C0A-B9F1-A0857FA8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733174E-0550-4213-A613-C218C3206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843" y="2268000"/>
            <a:ext cx="11919914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262694E9-96AA-42D9-B4A5-30CCE0B14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9200" y="6623026"/>
            <a:ext cx="2743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CF502C4E-B320-491E-9A2B-816FD6F26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6863" y="6623026"/>
            <a:ext cx="2743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E272CC6-F969-4BE6-92FF-DB5CFBA96BF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172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61" r:id="rId17"/>
    <p:sldLayoutId id="214748386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 spc="3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4156" userDrawn="1">
          <p15:clr>
            <a:srgbClr val="F26B43"/>
          </p15:clr>
        </p15:guide>
        <p15:guide id="6" orient="horz" pos="1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04ED8DC-2D23-6B52-3B7C-103520BED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895CA9-FC83-B708-9C49-B976D35B3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44655F-04F7-05CB-3D06-197BE39FB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6E3D96-7861-AB4E-BC93-9CC8BC31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0F348A-1EF2-7D2F-73FC-07540C847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06F07B-EEFE-44B5-90CA-FC8D9B1D9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9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5CBC32D-2202-B959-07F7-DE8A63258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EF90A7-5095-FC6C-5E0B-6BD4FADFD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374480-73ED-1C51-B6C3-244AE89A6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C9DB58-7CA6-707E-5AE2-A18D6A20D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6BDFD1-DCFE-53C2-F077-A53E3AE8C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C8B32-DA8F-4917-98D9-2C2AFAF7C2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93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2F7325C-D37B-424C-ACA1-CAA13AB0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FABBF6-5367-47E2-AD65-FC2E65F7A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9AA6A7-47BF-4958-9FC9-9F113D2D5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D0AD63-2B0A-431A-BD6A-615E61B3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84BA09-F13E-46DD-A8B2-860D5381F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55393-1ACF-4C0E-84DE-0DE78744F7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0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jkpYi9c0DSs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cLxutoRYLEI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281253E-DC91-4A60-BE24-4E1930E3B4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970" y="959666"/>
            <a:ext cx="11144053" cy="2224523"/>
          </a:xfrm>
        </p:spPr>
        <p:txBody>
          <a:bodyPr/>
          <a:lstStyle/>
          <a:p>
            <a:pPr algn="ctr"/>
            <a:r>
              <a:rPr lang="en-US" sz="3600" dirty="0"/>
              <a:t>Deployable and Inflatable Structures: New Frontiers for Space Exploration, Astronomical Observation, and the Development of Advanced Technologies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71BE3E-399D-4D10-BE6B-1F3DCDE579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969" y="5757465"/>
            <a:ext cx="11144053" cy="980404"/>
          </a:xfrm>
        </p:spPr>
        <p:txBody>
          <a:bodyPr/>
          <a:lstStyle/>
          <a:p>
            <a:pPr algn="ctr"/>
            <a:r>
              <a:rPr lang="en-US" sz="1600" dirty="0"/>
              <a:t>HUMANS IN SPACE</a:t>
            </a:r>
          </a:p>
          <a:p>
            <a:pPr algn="ctr"/>
            <a:r>
              <a:rPr lang="en-US" sz="1600" dirty="0"/>
              <a:t>8 Apr 2025</a:t>
            </a:r>
          </a:p>
          <a:p>
            <a:pPr algn="ctr"/>
            <a:r>
              <a:rPr lang="en-US" sz="1600" dirty="0" err="1"/>
              <a:t>Scuola</a:t>
            </a:r>
            <a:r>
              <a:rPr lang="en-US" sz="1600" dirty="0"/>
              <a:t> </a:t>
            </a:r>
            <a:r>
              <a:rPr lang="en-US" sz="1600" dirty="0" err="1"/>
              <a:t>Politecnica</a:t>
            </a:r>
            <a:r>
              <a:rPr lang="en-US" sz="1600" dirty="0"/>
              <a:t> e </a:t>
            </a:r>
            <a:r>
              <a:rPr lang="en-US" sz="1600" dirty="0" err="1"/>
              <a:t>delle</a:t>
            </a:r>
            <a:r>
              <a:rPr lang="en-US" sz="1600" dirty="0"/>
              <a:t> </a:t>
            </a:r>
            <a:r>
              <a:rPr lang="en-US" sz="1600" dirty="0" err="1"/>
              <a:t>Scienze</a:t>
            </a:r>
            <a:r>
              <a:rPr lang="en-US" sz="1600" dirty="0"/>
              <a:t> di Base – </a:t>
            </a:r>
            <a:r>
              <a:rPr lang="en-US" sz="1600" dirty="0" err="1"/>
              <a:t>P.le</a:t>
            </a:r>
            <a:r>
              <a:rPr lang="en-US" sz="1600" dirty="0"/>
              <a:t> Tecchio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FAF0BC17-663C-A74F-35C0-E8072E16A90B}"/>
              </a:ext>
            </a:extLst>
          </p:cNvPr>
          <p:cNvSpPr txBox="1">
            <a:spLocks/>
          </p:cNvSpPr>
          <p:nvPr/>
        </p:nvSpPr>
        <p:spPr>
          <a:xfrm>
            <a:off x="523971" y="3786634"/>
            <a:ext cx="11144053" cy="980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Riccardo Augello</a:t>
            </a:r>
          </a:p>
          <a:p>
            <a:r>
              <a:rPr lang="en-US" sz="1800" dirty="0"/>
              <a:t>Mul2 Lab, </a:t>
            </a:r>
            <a:r>
              <a:rPr lang="en-US" sz="1800" dirty="0" err="1"/>
              <a:t>Politecnico</a:t>
            </a:r>
            <a:r>
              <a:rPr lang="en-US" sz="1800" dirty="0"/>
              <a:t> di Torino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660408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6422C-6E5C-20A8-98F9-CB7389D77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43BF70-D39B-2435-4B2E-0851423FE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6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6CF29D1D-18AF-9DBD-9C2E-5DAF9400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659357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Mechanisms of Deployment: From Stowed to Operational</a:t>
            </a:r>
          </a:p>
        </p:txBody>
      </p:sp>
      <p:pic>
        <p:nvPicPr>
          <p:cNvPr id="4" name="Elementi multimediali online 3" title="James Webb Space Telescope Deployment Sequence">
            <a:hlinkClick r:id="" action="ppaction://media"/>
            <a:extLst>
              <a:ext uri="{FF2B5EF4-FFF2-40B4-BE49-F238E27FC236}">
                <a16:creationId xmlns:a16="http://schemas.microsoft.com/office/drawing/2014/main" id="{65350A9D-82AA-96AC-0BBA-FA425C1A87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21326" y="1827008"/>
            <a:ext cx="6725769" cy="380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5CE39-FF13-2CC4-FDD8-2EBE7E859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9A79AB-E78C-79B6-954D-338C60BD86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13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B4FB9A11-185F-CC95-8EF6-3472E3F9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659357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Validation &amp; Testing: Ensuring Reliability Before Launch</a:t>
            </a:r>
          </a:p>
        </p:txBody>
      </p:sp>
      <p:pic>
        <p:nvPicPr>
          <p:cNvPr id="2" name="Elementi multimediali online 1" title="SSPP DOLCE Deployment">
            <a:hlinkClick r:id="" action="ppaction://media"/>
            <a:extLst>
              <a:ext uri="{FF2B5EF4-FFF2-40B4-BE49-F238E27FC236}">
                <a16:creationId xmlns:a16="http://schemas.microsoft.com/office/drawing/2014/main" id="{D12045FE-ABBA-0897-36CC-DBEE99F4B1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0559" y="1429387"/>
            <a:ext cx="7874140" cy="44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5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53D99-110A-77E5-0B6C-9B368757C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32817B-B1A8-052B-F068-A077599FA9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14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98D68F9D-D4CB-FBE9-7E45-8D13DAA4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659357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Bigelow’s BEAM on the ISS</a:t>
            </a:r>
          </a:p>
        </p:txBody>
      </p:sp>
      <p:pic>
        <p:nvPicPr>
          <p:cNvPr id="2" name="BEAM Expansion Time Lapse">
            <a:hlinkClick r:id="" action="ppaction://media"/>
            <a:extLst>
              <a:ext uri="{FF2B5EF4-FFF2-40B4-BE49-F238E27FC236}">
                <a16:creationId xmlns:a16="http://schemas.microsoft.com/office/drawing/2014/main" id="{5B04057D-0D95-4EEF-4224-FCD00062EA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460" y="1616481"/>
            <a:ext cx="7576538" cy="426180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36724A6-A344-B816-8EA8-52126BD9581B}"/>
              </a:ext>
            </a:extLst>
          </p:cNvPr>
          <p:cNvSpPr txBox="1">
            <a:spLocks/>
          </p:cNvSpPr>
          <p:nvPr/>
        </p:nvSpPr>
        <p:spPr>
          <a:xfrm>
            <a:off x="6462090" y="3997011"/>
            <a:ext cx="1072185" cy="3378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00" dirty="0">
                <a:ea typeface="+mn-lt"/>
                <a:cs typeface="+mn-lt"/>
              </a:rPr>
              <a:t>Credit: NASA TV</a:t>
            </a:r>
          </a:p>
        </p:txBody>
      </p:sp>
    </p:spTree>
    <p:extLst>
      <p:ext uri="{BB962C8B-B14F-4D97-AF65-F5344CB8AC3E}">
        <p14:creationId xmlns:p14="http://schemas.microsoft.com/office/powerpoint/2010/main" val="331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14C4DB-85BB-4355-B569-1DB362651A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19</a:t>
            </a:r>
          </a:p>
        </p:txBody>
      </p:sp>
      <p:pic>
        <p:nvPicPr>
          <p:cNvPr id="2" name="2022_06_07-DOLCE_FM-FullDeploymentSequence-1min" descr="2022_06_07-DOLCE_FM-FullDeploymentSequence-1min">
            <a:hlinkClick r:id="" action="ppaction://media"/>
            <a:extLst>
              <a:ext uri="{FF2B5EF4-FFF2-40B4-BE49-F238E27FC236}">
                <a16:creationId xmlns:a16="http://schemas.microsoft.com/office/drawing/2014/main" id="{19282555-E3C6-86ED-BB9A-DF98E73FF6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214"/>
          <a:stretch/>
        </p:blipFill>
        <p:spPr>
          <a:xfrm>
            <a:off x="892224" y="1307357"/>
            <a:ext cx="10157972" cy="501593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28DF080-4809-3E25-D6A7-68A324A3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3" y="648000"/>
            <a:ext cx="11919914" cy="659357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Space Solar Power Project – experimental deployment</a:t>
            </a:r>
          </a:p>
        </p:txBody>
      </p:sp>
    </p:spTree>
    <p:extLst>
      <p:ext uri="{BB962C8B-B14F-4D97-AF65-F5344CB8AC3E}">
        <p14:creationId xmlns:p14="http://schemas.microsoft.com/office/powerpoint/2010/main" val="35981695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F7D9A-5C06-371E-9879-024CAADA9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8C8BF18-9612-48C1-6ADE-2BEB41E03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970" y="959666"/>
            <a:ext cx="11144053" cy="2224523"/>
          </a:xfrm>
        </p:spPr>
        <p:txBody>
          <a:bodyPr/>
          <a:lstStyle/>
          <a:p>
            <a:pPr algn="ctr"/>
            <a:r>
              <a:rPr lang="en-US" sz="3600" dirty="0"/>
              <a:t>Deployable and Inflatable Structures: New Frontiers for Space Exploration, Astronomical Observation, and the Development of Advanced Technologies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48BBEF-6CBF-C1F6-8E40-955166F64E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969" y="5757465"/>
            <a:ext cx="11144053" cy="980404"/>
          </a:xfrm>
        </p:spPr>
        <p:txBody>
          <a:bodyPr/>
          <a:lstStyle/>
          <a:p>
            <a:pPr algn="ctr"/>
            <a:r>
              <a:rPr lang="en-US" sz="1600" dirty="0"/>
              <a:t>HUMANS IN SPACE</a:t>
            </a:r>
          </a:p>
          <a:p>
            <a:pPr algn="ctr"/>
            <a:r>
              <a:rPr lang="en-US" sz="1600" dirty="0"/>
              <a:t>8 Apr 2025</a:t>
            </a:r>
          </a:p>
          <a:p>
            <a:pPr algn="ctr"/>
            <a:r>
              <a:rPr lang="en-US" sz="1600" dirty="0" err="1"/>
              <a:t>Scuola</a:t>
            </a:r>
            <a:r>
              <a:rPr lang="en-US" sz="1600" dirty="0"/>
              <a:t> </a:t>
            </a:r>
            <a:r>
              <a:rPr lang="en-US" sz="1600" dirty="0" err="1"/>
              <a:t>Politecnica</a:t>
            </a:r>
            <a:r>
              <a:rPr lang="en-US" sz="1600" dirty="0"/>
              <a:t> e </a:t>
            </a:r>
            <a:r>
              <a:rPr lang="en-US" sz="1600" dirty="0" err="1"/>
              <a:t>delle</a:t>
            </a:r>
            <a:r>
              <a:rPr lang="en-US" sz="1600" dirty="0"/>
              <a:t> </a:t>
            </a:r>
            <a:r>
              <a:rPr lang="en-US" sz="1600" dirty="0" err="1"/>
              <a:t>Scienze</a:t>
            </a:r>
            <a:r>
              <a:rPr lang="en-US" sz="1600" dirty="0"/>
              <a:t> di Base – </a:t>
            </a:r>
            <a:r>
              <a:rPr lang="en-US" sz="1600" dirty="0" err="1"/>
              <a:t>P.le</a:t>
            </a:r>
            <a:r>
              <a:rPr lang="en-US" sz="1600" dirty="0"/>
              <a:t> Tecchio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EFD91AE2-5B42-BB0B-667E-5E99067BC3BA}"/>
              </a:ext>
            </a:extLst>
          </p:cNvPr>
          <p:cNvSpPr txBox="1">
            <a:spLocks/>
          </p:cNvSpPr>
          <p:nvPr/>
        </p:nvSpPr>
        <p:spPr>
          <a:xfrm>
            <a:off x="523971" y="3786634"/>
            <a:ext cx="11144053" cy="980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Riccardo Augello</a:t>
            </a:r>
          </a:p>
          <a:p>
            <a:r>
              <a:rPr lang="en-US" sz="1800" dirty="0"/>
              <a:t>Mul2 Lab, </a:t>
            </a:r>
            <a:r>
              <a:rPr lang="en-US" sz="1800" dirty="0" err="1"/>
              <a:t>Politecnico</a:t>
            </a:r>
            <a:r>
              <a:rPr lang="en-US" sz="1800" dirty="0"/>
              <a:t> di Torino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502172838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UTI 2 _ titoli blu">
  <a:themeElements>
    <a:clrScheme name="PoliTO_Template">
      <a:dk1>
        <a:srgbClr val="002B49"/>
      </a:dk1>
      <a:lt1>
        <a:srgbClr val="FFFFFF"/>
      </a:lt1>
      <a:dk2>
        <a:srgbClr val="000000"/>
      </a:dk2>
      <a:lt2>
        <a:srgbClr val="EED9CC"/>
      </a:lt2>
      <a:accent1>
        <a:srgbClr val="EF7B00"/>
      </a:accent1>
      <a:accent2>
        <a:srgbClr val="00B1DF"/>
      </a:accent2>
      <a:accent3>
        <a:srgbClr val="C4E7FB"/>
      </a:accent3>
      <a:accent4>
        <a:srgbClr val="F1C64C"/>
      </a:accent4>
      <a:accent5>
        <a:srgbClr val="FFE9AF"/>
      </a:accent5>
      <a:accent6>
        <a:srgbClr val="92CCAE"/>
      </a:accent6>
      <a:hlink>
        <a:srgbClr val="175673"/>
      </a:hlink>
      <a:folHlink>
        <a:srgbClr val="EC6055"/>
      </a:folHlink>
    </a:clrScheme>
    <a:fontScheme name="PoliTO_Template">
      <a:majorFont>
        <a:latin typeface="Poppins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17485</TotalTime>
  <Words>135</Words>
  <Application>Microsoft Office PowerPoint</Application>
  <PresentationFormat>Widescreen</PresentationFormat>
  <Paragraphs>25</Paragraphs>
  <Slides>6</Slides>
  <Notes>2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6</vt:i4>
      </vt:variant>
    </vt:vector>
  </HeadingPairs>
  <TitlesOfParts>
    <vt:vector size="17" baseType="lpstr">
      <vt:lpstr>Poppins</vt:lpstr>
      <vt:lpstr>Calibri Light</vt:lpstr>
      <vt:lpstr>Aptos Display</vt:lpstr>
      <vt:lpstr>Aptos</vt:lpstr>
      <vt:lpstr>Arial</vt:lpstr>
      <vt:lpstr>Calibri</vt:lpstr>
      <vt:lpstr>Poppins Medium</vt:lpstr>
      <vt:lpstr>CONTENUTI 2 _ titoli blu</vt:lpstr>
      <vt:lpstr>2_Personalizza struttura</vt:lpstr>
      <vt:lpstr>1_Personalizza struttura</vt:lpstr>
      <vt:lpstr>Personalizza struttura</vt:lpstr>
      <vt:lpstr>Presentazione standard di PowerPoint</vt:lpstr>
      <vt:lpstr>Mechanisms of Deployment: From Stowed to Operational</vt:lpstr>
      <vt:lpstr>Validation &amp; Testing: Ensuring Reliability Before Launch</vt:lpstr>
      <vt:lpstr>Case Study: Bigelow’s BEAM on the ISS</vt:lpstr>
      <vt:lpstr>Space Solar Power Project – experimental deployment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CAVALIERE  MONICA</dc:creator>
  <cp:lastModifiedBy>Oscar Carrozzo</cp:lastModifiedBy>
  <cp:revision>499</cp:revision>
  <dcterms:created xsi:type="dcterms:W3CDTF">2021-03-31T12:12:17Z</dcterms:created>
  <dcterms:modified xsi:type="dcterms:W3CDTF">2025-04-11T15:21:05Z</dcterms:modified>
</cp:coreProperties>
</file>